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5" r:id="rId1"/>
  </p:sldMasterIdLst>
  <p:notesMasterIdLst>
    <p:notesMasterId r:id="rId21"/>
  </p:notesMasterIdLst>
  <p:sldIdLst>
    <p:sldId id="256" r:id="rId2"/>
    <p:sldId id="266" r:id="rId3"/>
    <p:sldId id="267" r:id="rId4"/>
    <p:sldId id="268" r:id="rId5"/>
    <p:sldId id="269" r:id="rId6"/>
    <p:sldId id="270" r:id="rId7"/>
    <p:sldId id="273" r:id="rId8"/>
    <p:sldId id="274" r:id="rId9"/>
    <p:sldId id="275" r:id="rId10"/>
    <p:sldId id="276" r:id="rId11"/>
    <p:sldId id="259" r:id="rId12"/>
    <p:sldId id="257" r:id="rId13"/>
    <p:sldId id="278" r:id="rId14"/>
    <p:sldId id="265" r:id="rId15"/>
    <p:sldId id="260" r:id="rId16"/>
    <p:sldId id="258" r:id="rId17"/>
    <p:sldId id="277" r:id="rId18"/>
    <p:sldId id="271" r:id="rId19"/>
    <p:sldId id="26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72" y="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8AAFE-53CD-4923-A4B8-AEE63192DAB9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5F4685-5E2C-429D-BFD9-97BE5009E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057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день! Я немного волнуюсь, поэтому прошу вас мне помочь. Я –организатор народного экологического движения «Городская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Экобомба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 городе Нижнекамске, которая стартовала 10 марта по 7 апреля 2017 г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 немного порассуждаем!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1500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10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 спросите кто я? И почему я в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ЭКОбомбе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 мама двоих детей. И мне небезразлично чем дышат мои дети. Мне также важно донести свои детям, что они тоже могут сделать свои хоть и маленькие шаги в изменении мира вокруг- в улучшении воздуха- просто посадить дерево… Поэтому, когда я узнала что есть такая акция, а наш город в нем не участвует, мне очень захотелось к ней присоединиться. И в этом году мы проводим ее в нашем городе во второй раз.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2712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11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 Вы, наверное, уже поняли главная идея акции – посадить как можно больше деревьев, привлечь больше людей к вопросам экологии, состоянию окружающей среды, показать важность и необходимость посадок.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34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12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Вообще,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Экобомба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запускается в пятый раз и на сегодня проходит в 83-х городах России,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Белоруси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Казахстане.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299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13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Движение проходит по принципу совместной закупки. Так как это огромная оптовая поставка, то цена за саженец приблизительно равен чашке кофе от 45 до 85 рублей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037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14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 2 года, а это 4 сезона по стране было высажено 172000 саженцев хвойных пород.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378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15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Нижнекамске прошлой осенью высадили 100 туй, 100 лиственниц, 444 кедра, из них в парке «Семья» посадили 150 саженцев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845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16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 очень рассчитываю на вашу помощь!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9423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17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Сейчас когда объявлен год экологии. Вы как никто другой можете донести родителям и детям о важности этих простых маленьких шагов. Возможно вы захотите посадить саженцы на территории своих детских садов вместе с детьми. Провести экологические уроки, праздник леса. И хочу поделиться какой трепет и восторг я испытала осенью на посадке в парке . Мне казалось, что в нашем современном материальном мире очень сложно удивить чем то детей. А оказывается можно, нужно просто подарить им возможность посадить дерево.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совместную посадку в парк пришли родители со своими детьми, и 150 саженцев буквально за 5-10 минут были разобраны по рукам для посадки. А позже ко мне подошел малыш лет 5-6  и он так гордо заявил: «Я посадил дерево!»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5087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18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я хочу закончить свое выступление словами классика «Если каждый человек на куске земли своей сделал бы все, что он может, как прекрасна была бы наша земля!»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746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19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 экране мои контакты для связи. И у меня есть немного раздаточного материала.</a:t>
            </a:r>
          </a:p>
          <a:p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960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2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Сколько еды за сутки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сьедает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человек, в кг?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07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3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1-3 кг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384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4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 что мы еще потребляем в течение дня?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606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5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Воздух.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54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6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Какая масса воздуха в кг, проходит через наши легкие?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 10 кг в состоянии тихо-ровно-лежачем до 24 кг  в более-менее подвижном, а если беременная, то прибавьте сюда еще 30-40 процентов, а если человек занимается спортом то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это вообще 35-40 кг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010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7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теперь представьте воздух как еду, а дыхание как питание! Что мы с вами ежедневно вдыхаем? И все рекомендации о здоровом питании теряют смысл на фоне потребления такого количества не самого качественного воздуха.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289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8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Наверное, каждый из вас гулял в лесу! Вы помните какие ощущения бывают после хотя бы часовой прогулки? А если это делать регулярно, то сразу изменения налицо.  Кожа становится чище, свежее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красИвее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ru-RU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не говоря уже об организме в целом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782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Слайд 9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 вот! Кедровый лес вырабатывает в 6 раз больше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финтонцидов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эфирных масел, чем другие леса. Справится с очисткой воздуха в городе-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миллионике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может 1 гектар кедрового леса. Кедр называют целителем воздуха. Посади его рядом (на участке, под окном, во дворе) и получишь личный фонтан – родник целебно истекающего воздуха.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 деревьев = 10 родников. Эксперты посчитали, что 1 кедр может очистить воздух для 1500 человек.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F4685-5E2C-429D-BFD9-97BE5009E6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581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250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89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4574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03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8959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17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92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888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522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90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1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84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87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90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8882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659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7CD0C-1223-4668-A615-2EE8C4FFF306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16B2A95-94D7-45F5-ABD2-C82CA8BD26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830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7" r:id="rId12"/>
    <p:sldLayoutId id="2147483758" r:id="rId13"/>
    <p:sldLayoutId id="2147483759" r:id="rId14"/>
    <p:sldLayoutId id="2147483760" r:id="rId15"/>
    <p:sldLayoutId id="214748376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ecobomba_nkamsk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JANE-VP@MAIL.RU" TargetMode="External"/><Relationship Id="rId4" Type="http://schemas.openxmlformats.org/officeDocument/2006/relationships/hyperlink" Target="https://vk.com/e.ivanova197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925053"/>
            <a:ext cx="7766936" cy="312821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Народное экологическое движение «Городская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ЭКОбомба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84" y="221381"/>
            <a:ext cx="3626373" cy="259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6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Я И ПОЧЕМУ Я В «</a:t>
            </a:r>
            <a:r>
              <a:rPr lang="ru-RU" dirty="0" err="1" smtClean="0"/>
              <a:t>ЭКОбомбе</a:t>
            </a:r>
            <a:r>
              <a:rPr lang="ru-RU" dirty="0" smtClean="0"/>
              <a:t>»???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       </a:t>
            </a:r>
            <a:r>
              <a:rPr lang="ru-RU" dirty="0" smtClean="0">
                <a:solidFill>
                  <a:srgbClr val="FF0000"/>
                </a:solidFill>
              </a:rPr>
              <a:t>Я МАМА ДВОИХ ДЕТЕЙ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МНЕ </a:t>
            </a:r>
            <a:r>
              <a:rPr lang="ru-RU" dirty="0" smtClean="0">
                <a:solidFill>
                  <a:srgbClr val="00B0F0"/>
                </a:solidFill>
              </a:rPr>
              <a:t>НЕБЕЗРАЗЛИЧНО</a:t>
            </a:r>
            <a:r>
              <a:rPr lang="ru-RU" dirty="0" smtClean="0"/>
              <a:t> ЧЕМ ДЫШАТ МОИ ДЕТИ</a:t>
            </a:r>
          </a:p>
          <a:p>
            <a:r>
              <a:rPr lang="ru-RU" dirty="0" smtClean="0"/>
              <a:t>МНЕ </a:t>
            </a:r>
            <a:r>
              <a:rPr lang="ru-RU" dirty="0" smtClean="0">
                <a:solidFill>
                  <a:srgbClr val="00B0F0"/>
                </a:solidFill>
              </a:rPr>
              <a:t>ВАЖНО</a:t>
            </a:r>
            <a:r>
              <a:rPr lang="ru-RU" dirty="0" smtClean="0"/>
              <a:t> ВЫРАСТИТЬ ИХ ГАРМОНИЧНЫМИ ЛЮДЬМИ,СПОСОБНЫМИ ЦЕНИТЬ И БЕРЕЧЬ ПРИРОДНЫЙ МИР</a:t>
            </a:r>
          </a:p>
          <a:p>
            <a:r>
              <a:rPr lang="ru-RU" dirty="0" smtClean="0"/>
              <a:t>МНЕ </a:t>
            </a:r>
            <a:r>
              <a:rPr lang="ru-RU" dirty="0" smtClean="0">
                <a:solidFill>
                  <a:srgbClr val="00B0F0"/>
                </a:solidFill>
              </a:rPr>
              <a:t>ВАЖНО</a:t>
            </a:r>
            <a:r>
              <a:rPr lang="ru-RU" dirty="0" smtClean="0"/>
              <a:t> ДОНЕСТИ ДО МОИХ ДЕТЕЙ, ЧТО КАЖДЫЙ МОЖЕТ СДЕЛАТЬ ХОТЬ МАЛЕНЬКИЙ ШАГ В УЛУЧШЕНИИ ВОЗДУХА-</a:t>
            </a:r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ПРОСТО ПОСАДИТЬ ДЕРЕВО</a:t>
            </a:r>
          </a:p>
          <a:p>
            <a:r>
              <a:rPr lang="ru-RU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А ВЫ?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178" y="2160588"/>
            <a:ext cx="3123343" cy="3881437"/>
          </a:xfrm>
        </p:spPr>
      </p:pic>
    </p:spTree>
    <p:extLst>
      <p:ext uri="{BB962C8B-B14F-4D97-AF65-F5344CB8AC3E}">
        <p14:creationId xmlns:p14="http://schemas.microsoft.com/office/powerpoint/2010/main" val="30599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131039" cy="1320800"/>
          </a:xfrm>
        </p:spPr>
        <p:txBody>
          <a:bodyPr/>
          <a:lstStyle/>
          <a:p>
            <a:pPr algn="ctr"/>
            <a:r>
              <a:rPr lang="ru-RU" b="1" dirty="0" smtClean="0"/>
              <a:t>Главная идея акции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1416676"/>
            <a:ext cx="4559121" cy="4624685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/>
              <a:t>Привлечь как можно больше людей к вопросам экологии, состоянию окружающей среды, показать важность и необходимость посадок</a:t>
            </a:r>
          </a:p>
          <a:p>
            <a:pPr algn="just"/>
            <a:r>
              <a:rPr lang="ru-RU" sz="2400" b="1" dirty="0" smtClean="0"/>
              <a:t>Оздоровление воздуха в городах ради здоровья, здорового будущего наших поколений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808372" y="558463"/>
            <a:ext cx="3696237" cy="54829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373" y="738767"/>
            <a:ext cx="3696236" cy="5249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10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72691"/>
          </a:xfrm>
        </p:spPr>
        <p:txBody>
          <a:bodyPr/>
          <a:lstStyle/>
          <a:p>
            <a:r>
              <a:rPr lang="ru-RU" dirty="0" smtClean="0"/>
              <a:t>История </a:t>
            </a:r>
            <a:r>
              <a:rPr lang="ru-RU" dirty="0" err="1" smtClean="0"/>
              <a:t>ЭКОбомбы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68919"/>
            <a:ext cx="8596668" cy="4472444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Весна 2015 г. Петрозаводск (Кедр)</a:t>
            </a:r>
          </a:p>
          <a:p>
            <a:endParaRPr lang="ru-RU" sz="2400" dirty="0" smtClean="0"/>
          </a:p>
          <a:p>
            <a:r>
              <a:rPr lang="ru-RU" sz="2400" dirty="0" smtClean="0"/>
              <a:t>Осень 2015 г. 36 городов по всей стране (Кедр, можжевельник, лиственница)</a:t>
            </a:r>
          </a:p>
          <a:p>
            <a:endParaRPr lang="ru-RU" sz="2400" dirty="0" smtClean="0"/>
          </a:p>
          <a:p>
            <a:r>
              <a:rPr lang="ru-RU" sz="2400" dirty="0" smtClean="0"/>
              <a:t>Весна 2016 г. </a:t>
            </a:r>
            <a:r>
              <a:rPr lang="ru-RU" sz="2400" dirty="0"/>
              <a:t>4</a:t>
            </a:r>
            <a:r>
              <a:rPr lang="ru-RU" sz="2400" dirty="0" smtClean="0"/>
              <a:t>8 городов + Беларусь, Казахстан (Кедр, пихта, лиственница, горная сосна)</a:t>
            </a:r>
          </a:p>
          <a:p>
            <a:endParaRPr lang="ru-RU" sz="2400" dirty="0" smtClean="0"/>
          </a:p>
          <a:p>
            <a:r>
              <a:rPr lang="ru-RU" sz="2400" dirty="0" smtClean="0"/>
              <a:t>Осень 2016 г. 54 города </a:t>
            </a:r>
            <a:r>
              <a:rPr lang="ru-RU" sz="2400" dirty="0"/>
              <a:t>+ Беларусь, </a:t>
            </a:r>
            <a:r>
              <a:rPr lang="ru-RU" sz="2400" dirty="0" smtClean="0"/>
              <a:t>Казахстан (Кедр, туя (ЗКС), лиственница (ЗКС)) Нижнекамск присоединился к акции</a:t>
            </a:r>
          </a:p>
          <a:p>
            <a:r>
              <a:rPr lang="ru-RU" sz="2400" dirty="0" smtClean="0"/>
              <a:t>Весна 2017 г. 83 города + Беларусь, Казахстан (Кедр, туя, лиственница, голубая ель)</a:t>
            </a:r>
          </a:p>
        </p:txBody>
      </p:sp>
    </p:spTree>
    <p:extLst>
      <p:ext uri="{BB962C8B-B14F-4D97-AF65-F5344CB8AC3E}">
        <p14:creationId xmlns:p14="http://schemas.microsoft.com/office/powerpoint/2010/main" val="82780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 совместной закупки. </a:t>
            </a:r>
            <a:br>
              <a:rPr lang="ru-RU" dirty="0" smtClean="0"/>
            </a:br>
            <a:r>
              <a:rPr lang="ru-RU" dirty="0" smtClean="0"/>
              <a:t>Цена саженца =чашка кофе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098" y="3037819"/>
            <a:ext cx="3151308" cy="2520000"/>
          </a:xfrm>
        </p:spPr>
      </p:pic>
      <p:pic>
        <p:nvPicPr>
          <p:cNvPr id="1031" name="Picture 7" descr="https://pp.userapi.com/c639816/v639816186/10825/2qrp8gRswD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4707" y="2539429"/>
            <a:ext cx="315130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pp.userapi.com/c626818/v626818186/36a99/AXyu1JYMOc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400" y="1790859"/>
            <a:ext cx="3151301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s://pp.userapi.com/c626818/v626818186/36a8b/YVZ1jq4xMl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406" y="4310859"/>
            <a:ext cx="3151295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5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За 2 года = 4 сезона высажено 172000 деревьев хвойных пород (кедр, пихта, можжевельник, туя, лиственница) в 80 городах России, Беларуси и Казахстана</a:t>
            </a:r>
            <a:endParaRPr lang="ru-RU" sz="3600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"Мы не унаследовали землю от предков. Мы берем её в долг у наших детей"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Антуан </a:t>
            </a:r>
            <a:r>
              <a:rPr lang="ru-RU" dirty="0"/>
              <a:t>де Сент-Экзюпери</a:t>
            </a:r>
          </a:p>
        </p:txBody>
      </p:sp>
    </p:spTree>
    <p:extLst>
      <p:ext uri="{BB962C8B-B14F-4D97-AF65-F5344CB8AC3E}">
        <p14:creationId xmlns:p14="http://schemas.microsoft.com/office/powerpoint/2010/main" val="389237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268" y="347244"/>
            <a:ext cx="8596668" cy="1925053"/>
          </a:xfrm>
        </p:spPr>
        <p:txBody>
          <a:bodyPr/>
          <a:lstStyle/>
          <a:p>
            <a:r>
              <a:rPr lang="ru-RU" b="1" dirty="0" smtClean="0"/>
              <a:t>Нижнекамск. Осень 2016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3694" y="1342077"/>
            <a:ext cx="8596668" cy="3880773"/>
          </a:xfrm>
        </p:spPr>
        <p:txBody>
          <a:bodyPr/>
          <a:lstStyle/>
          <a:p>
            <a:r>
              <a:rPr lang="ru-RU" dirty="0" smtClean="0"/>
              <a:t>Посажено 100 Саженцев туи, </a:t>
            </a:r>
          </a:p>
          <a:p>
            <a:pPr marL="0" indent="0">
              <a:buNone/>
            </a:pPr>
            <a:r>
              <a:rPr lang="ru-RU" dirty="0" smtClean="0"/>
              <a:t>     444 Саженцев кедра,</a:t>
            </a:r>
          </a:p>
          <a:p>
            <a:pPr marL="0" indent="0">
              <a:buNone/>
            </a:pPr>
            <a:r>
              <a:rPr lang="ru-RU" dirty="0" smtClean="0"/>
              <a:t>      100 саженцев лиственницы.</a:t>
            </a:r>
          </a:p>
          <a:p>
            <a:endParaRPr lang="ru-RU" dirty="0"/>
          </a:p>
          <a:p>
            <a:r>
              <a:rPr lang="ru-RU" dirty="0" smtClean="0"/>
              <a:t>Из них в парке «Семья «высажено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150 саженцев Кедра</a:t>
            </a:r>
          </a:p>
          <a:p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Присоединяйтесь</a:t>
            </a:r>
          </a:p>
          <a:p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ВЕСНОЙ 2017</a:t>
            </a:r>
            <a:endParaRPr lang="ru-RU" sz="2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 descr="C:\Users\Пользователь\Desktop\счастливая женщина\ЭКОбомба\Фото для презентации\взрослое поколен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433" y="1236372"/>
            <a:ext cx="1739006" cy="207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ользователь\Desktop\счастливая женщина\ЭКОбомба\Фото для презентации\кедр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964" y="1476280"/>
            <a:ext cx="1373957" cy="183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esktop\счастливая женщина\ЭКОбомба\Фото для презентации\мама с дочко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564" y="4609984"/>
            <a:ext cx="1397756" cy="194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esktop\счастливая женщина\ЭКОбомба\Фото для презентации\мама с сыном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431" y="3494487"/>
            <a:ext cx="2484647" cy="186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esktop\счастливая женщина\ЭКОбомба\Фото для презентации\посадка в парке семья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432" y="3534772"/>
            <a:ext cx="2377217" cy="1782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ользователь\Desktop\счастливая женщина\ЭКОбомба\Фото для презентации\аватарка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109" y="1579311"/>
            <a:ext cx="1647713" cy="284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4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21" y="1390917"/>
            <a:ext cx="8075054" cy="5331855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ВМЕСТЕ МЫ СИЛА</a:t>
            </a:r>
            <a:endParaRPr lang="ru-RU" sz="48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68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000" dirty="0" smtClean="0"/>
              <a:t>Вы МОЖЕТЕ</a:t>
            </a:r>
            <a:endParaRPr lang="ru-RU" sz="6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 ДОНЕСТИ ДО РОДИТЕЛЕЙ И ДЕТЕЙ О ВАЖНОСТИ ПОСАДИТЬ ДЕРЕВО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 ПОСАДИТЬ ДЕРЕВЬЯ В СВОЕМ ДЕТСКОМ САДУ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00B0F0"/>
                </a:solidFill>
              </a:rPr>
              <a:t>2 САЖЕНЦА КЕДРА В ПОДАРОК ЗА КАЖДЫЕ 10 КУПЛЕННЫХ САЖЕНЦЕВ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ПРИСОЕДИНИТЬСЯ К ГОРОДСКОЙ ПОСАДКЕ (ИНФОРМАЦИЯ В ГРУППЕ)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  <p:pic>
        <p:nvPicPr>
          <p:cNvPr id="2050" name="Picture 2" descr="C:\Users\Пользователь\Desktop\счастливая женщина\ЭКОбомба\Фото для презентации\123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072" y="980798"/>
            <a:ext cx="231431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Пользователь\Desktop\счастливая женщина\ЭКОбомба\Фото для презентации\урок экологии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583" y="980798"/>
            <a:ext cx="2729926" cy="214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568" y="3394377"/>
            <a:ext cx="2518030" cy="157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 descr="https://pp.userapi.com/c837523/v837523559/7cd2/K0sPcGJTgR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186" y="3291346"/>
            <a:ext cx="4944797" cy="29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1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77334" y="1017431"/>
            <a:ext cx="3854528" cy="4417454"/>
          </a:xfrm>
        </p:spPr>
        <p:txBody>
          <a:bodyPr>
            <a:normAutofit fontScale="90000"/>
          </a:bodyPr>
          <a:lstStyle/>
          <a:p>
            <a:r>
              <a:rPr lang="ru-RU" dirty="0"/>
              <a:t>"</a:t>
            </a:r>
            <a:r>
              <a:rPr lang="ru-RU" sz="3600" dirty="0"/>
              <a:t>Если каждый человек на куске земли своей сделал бы все, что он может, как прекрасна была бы земля наша." </a:t>
            </a:r>
            <a:r>
              <a:rPr lang="ru-RU" sz="3600" dirty="0" err="1"/>
              <a:t>А.П.Чехов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912" y="953037"/>
            <a:ext cx="4859605" cy="4468969"/>
          </a:xfrm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57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B0F0"/>
                </a:solidFill>
              </a:rPr>
              <a:t>КОНТАКТЫ ДЛЯ СВЯЗИ</a:t>
            </a:r>
            <a:r>
              <a:rPr lang="en-US" sz="3200" dirty="0" smtClean="0">
                <a:solidFill>
                  <a:srgbClr val="00B0F0"/>
                </a:solidFill>
              </a:rPr>
              <a:t> </a:t>
            </a:r>
            <a:r>
              <a:rPr lang="en-US" dirty="0" smtClean="0">
                <a:solidFill>
                  <a:srgbClr val="00B0F0"/>
                </a:solidFill>
              </a:rPr>
              <a:t>– </a:t>
            </a:r>
            <a:r>
              <a:rPr lang="ru-RU" dirty="0" smtClean="0">
                <a:solidFill>
                  <a:srgbClr val="00B0F0"/>
                </a:solidFill>
              </a:rPr>
              <a:t/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Городская </a:t>
            </a:r>
            <a:r>
              <a:rPr lang="ru-RU" dirty="0" err="1" smtClean="0">
                <a:solidFill>
                  <a:srgbClr val="00B0F0"/>
                </a:solidFill>
              </a:rPr>
              <a:t>ЭКОбомба</a:t>
            </a:r>
            <a:r>
              <a:rPr lang="ru-RU" dirty="0" smtClean="0">
                <a:solidFill>
                  <a:srgbClr val="00B0F0"/>
                </a:solidFill>
              </a:rPr>
              <a:t> </a:t>
            </a:r>
            <a:r>
              <a:rPr lang="ru-RU" dirty="0" err="1" smtClean="0">
                <a:solidFill>
                  <a:srgbClr val="00B0F0"/>
                </a:solidFill>
              </a:rPr>
              <a:t>г.Нижнекамск</a:t>
            </a:r>
            <a:r>
              <a:rPr lang="ru-RU" dirty="0" smtClean="0">
                <a:solidFill>
                  <a:srgbClr val="00B0F0"/>
                </a:solidFill>
              </a:rPr>
              <a:t/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представитель-Иванова Евгения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hlinkClick r:id="rId3"/>
              </a:rPr>
              <a:t>https://</a:t>
            </a:r>
            <a:r>
              <a:rPr lang="en-US" sz="3200" dirty="0" smtClean="0">
                <a:solidFill>
                  <a:srgbClr val="FF0000"/>
                </a:solidFill>
                <a:hlinkClick r:id="rId3"/>
              </a:rPr>
              <a:t>vk.com/ecobomba_nkamsk</a:t>
            </a:r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en-US" sz="3200" dirty="0">
                <a:solidFill>
                  <a:srgbClr val="FF0000"/>
                </a:solidFill>
                <a:hlinkClick r:id="rId4"/>
              </a:rPr>
              <a:t>https://</a:t>
            </a:r>
            <a:r>
              <a:rPr lang="en-US" sz="3200" dirty="0" smtClean="0">
                <a:solidFill>
                  <a:srgbClr val="FF0000"/>
                </a:solidFill>
                <a:hlinkClick r:id="rId4"/>
              </a:rPr>
              <a:t>vk.com/e.ivanova1976</a:t>
            </a:r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ru-RU" sz="3200" dirty="0" smtClean="0">
                <a:solidFill>
                  <a:srgbClr val="FF0000"/>
                </a:solidFill>
              </a:rPr>
              <a:t>+79375961525</a:t>
            </a:r>
          </a:p>
          <a:p>
            <a:r>
              <a:rPr lang="en-US" sz="3200" dirty="0" smtClean="0">
                <a:solidFill>
                  <a:srgbClr val="FF0000"/>
                </a:solidFill>
                <a:hlinkClick r:id="rId5"/>
              </a:rPr>
              <a:t>JANE-VP@MAIL.RU</a:t>
            </a:r>
            <a:endParaRPr lang="ru-RU" sz="32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           </a:t>
            </a:r>
            <a:r>
              <a:rPr lang="ru-RU" sz="3200" dirty="0" smtClean="0">
                <a:solidFill>
                  <a:schemeClr val="tx1"/>
                </a:solidFill>
              </a:rPr>
              <a:t>спасибо за внимание!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35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68" y="1498604"/>
            <a:ext cx="4390194" cy="1278466"/>
          </a:xfrm>
        </p:spPr>
        <p:txBody>
          <a:bodyPr>
            <a:noAutofit/>
          </a:bodyPr>
          <a:lstStyle/>
          <a:p>
            <a:r>
              <a:rPr lang="ru-RU" sz="8800" dirty="0" smtClean="0"/>
              <a:t>вопрос:</a:t>
            </a:r>
            <a:endParaRPr lang="ru-RU" sz="8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7" y="1815921"/>
            <a:ext cx="5125792" cy="3843359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lvl="5"/>
            <a:r>
              <a:rPr lang="ru-RU" sz="3800" dirty="0"/>
              <a:t>СКОЛЬКО ЕДЫ ЗА СУТКИ СЪЕДАЕТ ЧЕЛОВЕК (КГ</a:t>
            </a:r>
            <a:r>
              <a:rPr lang="ru-RU" sz="3800" dirty="0" smtClean="0"/>
              <a:t>)?</a:t>
            </a:r>
            <a:endParaRPr lang="ru-RU" sz="3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767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dirty="0" smtClean="0"/>
              <a:t>ОТВЕТ:</a:t>
            </a:r>
            <a:endParaRPr lang="ru-RU" sz="8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8" y="1365161"/>
            <a:ext cx="4881092" cy="4391695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6000" dirty="0" smtClean="0"/>
              <a:t>1-3 КГ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5869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ВОПРОС:</a:t>
            </a:r>
            <a:endParaRPr lang="ru-RU" sz="6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090" y="1468191"/>
            <a:ext cx="5331853" cy="453336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ru-RU" sz="4800" dirty="0" smtClean="0"/>
              <a:t>Что еще мы потребляем в течение дня?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73336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12000" dirty="0" smtClean="0"/>
              <a:t>воздух</a:t>
            </a:r>
            <a:endParaRPr lang="ru-RU" sz="12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75" y="2987580"/>
            <a:ext cx="4184650" cy="2803715"/>
          </a:xfrm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3008411"/>
            <a:ext cx="4186237" cy="2762053"/>
          </a:xfrm>
        </p:spPr>
      </p:pic>
    </p:spTree>
    <p:extLst>
      <p:ext uri="{BB962C8B-B14F-4D97-AF65-F5344CB8AC3E}">
        <p14:creationId xmlns:p14="http://schemas.microsoft.com/office/powerpoint/2010/main" val="376808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КАКАЯ МАССА ВОЗДУХА ПРОХОДИТ ЧЕРЕЗ </a:t>
            </a:r>
            <a:r>
              <a:rPr lang="ru-RU" sz="4000" dirty="0"/>
              <a:t>Н</a:t>
            </a:r>
            <a:r>
              <a:rPr lang="ru-RU" sz="4000" dirty="0" smtClean="0"/>
              <a:t>АШИ ЛЕГКИЕ?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ОТ 10 КГ В СОСТОЯНИИ ТИХО-РОВНО-ЛЕЖАЧЕМ, ДО 24 КГ БОЛЕЕ-МЕНЕЕ ПОДВИЖНО-БОДРОМ</a:t>
            </a:r>
          </a:p>
          <a:p>
            <a:r>
              <a:rPr lang="ru-RU" sz="4000" dirty="0" smtClean="0"/>
              <a:t>БЕРЕМЕННЫЕ + 30-40%</a:t>
            </a:r>
          </a:p>
          <a:p>
            <a:r>
              <a:rPr lang="ru-RU" sz="4000" dirty="0" smtClean="0"/>
              <a:t>СПОРТСМЕНЫ 35-40 КГ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6152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8800" dirty="0" smtClean="0"/>
              <a:t>сравним</a:t>
            </a:r>
            <a:endParaRPr lang="ru-RU" sz="8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24 кг воздуха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8" y="2717442"/>
            <a:ext cx="4082603" cy="3284113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</a:rPr>
              <a:t>1-3 кг еды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938" y="2762910"/>
            <a:ext cx="4186237" cy="3253055"/>
          </a:xfrm>
        </p:spPr>
      </p:pic>
    </p:spTree>
    <p:extLst>
      <p:ext uri="{BB962C8B-B14F-4D97-AF65-F5344CB8AC3E}">
        <p14:creationId xmlns:p14="http://schemas.microsoft.com/office/powerpoint/2010/main" val="226123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Ваши ощущения после прогулки в лесу?</a:t>
            </a:r>
            <a:endParaRPr lang="ru-RU" sz="32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90" y="1751527"/>
            <a:ext cx="8397025" cy="4778062"/>
          </a:xfrm>
        </p:spPr>
      </p:pic>
    </p:spTree>
    <p:extLst>
      <p:ext uri="{BB962C8B-B14F-4D97-AF65-F5344CB8AC3E}">
        <p14:creationId xmlns:p14="http://schemas.microsoft.com/office/powerpoint/2010/main" val="339167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КЕДР-ЦЕЛИТЕЛЬ ВОЗДУХА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1800" dirty="0" smtClean="0"/>
              <a:t>КЕДРОВЫЙ ЛЕС ВЫРАБАТЫВАЕТ ФИНТОЦИДОВ И ЭФИРНЫХ МАСЕЛ В 6 РАЗ БОЛЬШЕ,ЧЕМ ДРУГИЕ ЛЕСА.</a:t>
            </a:r>
          </a:p>
          <a:p>
            <a:r>
              <a:rPr lang="ru-RU" sz="1800" dirty="0" smtClean="0"/>
              <a:t>ОДИН КЕДР ОЧИЩАЕТ ВОЗДУХ ДЛЯ 1500 ЧЕЛОВЕК</a:t>
            </a:r>
          </a:p>
          <a:p>
            <a:r>
              <a:rPr lang="ru-RU" sz="1800" dirty="0" smtClean="0"/>
              <a:t>12 САЖЕНЦЕВ КЕДРА = 20-ТИЛЕТНИЙ КЕДР ПО КОЛИЧЕСТВУ ФИТОНЦИДОВ И ЭФИРОВ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8366" y="1249251"/>
            <a:ext cx="4649273" cy="4134118"/>
          </a:xfrm>
        </p:spPr>
      </p:pic>
    </p:spTree>
    <p:extLst>
      <p:ext uri="{BB962C8B-B14F-4D97-AF65-F5344CB8AC3E}">
        <p14:creationId xmlns:p14="http://schemas.microsoft.com/office/powerpoint/2010/main" val="426511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775</TotalTime>
  <Words>1167</Words>
  <Application>Microsoft Office PowerPoint</Application>
  <PresentationFormat>Произвольный</PresentationFormat>
  <Paragraphs>125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Грань</vt:lpstr>
      <vt:lpstr>  Народное экологическое движение «Городская ЭКОбомба»</vt:lpstr>
      <vt:lpstr>вопрос:</vt:lpstr>
      <vt:lpstr>ОТВЕТ:</vt:lpstr>
      <vt:lpstr>ВОПРОС:</vt:lpstr>
      <vt:lpstr>воздух</vt:lpstr>
      <vt:lpstr>КАКАЯ МАССА ВОЗДУХА ПРОХОДИТ ЧЕРЕЗ НАШИ ЛЕГКИЕ?</vt:lpstr>
      <vt:lpstr>сравним</vt:lpstr>
      <vt:lpstr>Ваши ощущения после прогулки в лесу?</vt:lpstr>
      <vt:lpstr>КЕДР-ЦЕЛИТЕЛЬ ВОЗДУХА. </vt:lpstr>
      <vt:lpstr>КТО Я И ПОЧЕМУ Я В «ЭКОбомбе»???            Я МАМА ДВОИХ ДЕТЕЙ.</vt:lpstr>
      <vt:lpstr>Главная идея акции</vt:lpstr>
      <vt:lpstr>История ЭКОбомбы:</vt:lpstr>
      <vt:lpstr>Принцип совместной закупки.  Цена саженца =чашка кофе</vt:lpstr>
      <vt:lpstr>"Мы не унаследовали землю от предков. Мы берем её в долг у наших детей"  Антуан де Сент-Экзюпери</vt:lpstr>
      <vt:lpstr>Нижнекамск. Осень 2016</vt:lpstr>
      <vt:lpstr>ВМЕСТЕ МЫ СИЛА</vt:lpstr>
      <vt:lpstr>Вы МОЖЕТЕ</vt:lpstr>
      <vt:lpstr>"Если каждый человек на куске земли своей сделал бы все, что он может, как прекрасна была бы земля наша." А.П.Чехов </vt:lpstr>
      <vt:lpstr>КОНТАКТЫ ДЛЯ СВЯЗИ –  Городская ЭКОбомба г.Нижнекамск представитель-Иванова Евгения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Народное экологическое движение «Городская ЭКОбомба»</dc:title>
  <dc:creator>asus</dc:creator>
  <cp:lastModifiedBy>Пользователь</cp:lastModifiedBy>
  <cp:revision>29</cp:revision>
  <dcterms:created xsi:type="dcterms:W3CDTF">2016-10-24T15:07:34Z</dcterms:created>
  <dcterms:modified xsi:type="dcterms:W3CDTF">2017-03-27T07:34:30Z</dcterms:modified>
</cp:coreProperties>
</file>